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70" r:id="rId2"/>
  </p:sldIdLst>
  <p:sldSz cx="7562850" cy="10317163"/>
  <p:notesSz cx="6858000" cy="9144000"/>
  <p:defaultTextStyle>
    <a:defPPr>
      <a:defRPr lang="en-US"/>
    </a:defPPr>
    <a:lvl1pPr marL="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487604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975208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1462811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1950415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2438019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2925623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3413227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390083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808080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49" autoAdjust="0"/>
    <p:restoredTop sz="86395"/>
  </p:normalViewPr>
  <p:slideViewPr>
    <p:cSldViewPr snapToGrid="0">
      <p:cViewPr varScale="1">
        <p:scale>
          <a:sx n="82" d="100"/>
          <a:sy n="82" d="100"/>
        </p:scale>
        <p:origin x="397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69" d="100"/>
          <a:sy n="169" d="100"/>
        </p:scale>
        <p:origin x="518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6579B-FE0F-F44F-B292-356B5DFB798B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7113" y="1143000"/>
            <a:ext cx="2263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8380B-0F82-8E4B-BAAA-191507904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29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D8380B-0F82-8E4B-BAAA-191507904E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653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688481"/>
            <a:ext cx="6428423" cy="3591901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418900"/>
            <a:ext cx="5672138" cy="2490925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2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48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49293"/>
            <a:ext cx="1630740" cy="87433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49293"/>
            <a:ext cx="4797683" cy="87433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80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5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572129"/>
            <a:ext cx="6522958" cy="4291652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6904382"/>
            <a:ext cx="6522958" cy="225687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2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746467"/>
            <a:ext cx="3214211" cy="6546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746467"/>
            <a:ext cx="3214211" cy="6546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5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49295"/>
            <a:ext cx="6522958" cy="19941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529139"/>
            <a:ext cx="3199440" cy="123949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768630"/>
            <a:ext cx="3199440" cy="554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529139"/>
            <a:ext cx="3215196" cy="123949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768630"/>
            <a:ext cx="3215196" cy="554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61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8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6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7811"/>
            <a:ext cx="2439216" cy="2407338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485483"/>
            <a:ext cx="3828693" cy="7331873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95149"/>
            <a:ext cx="2439216" cy="5734146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90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7811"/>
            <a:ext cx="2439216" cy="2407338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485483"/>
            <a:ext cx="3828693" cy="7331873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95149"/>
            <a:ext cx="2439216" cy="5734146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4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49295"/>
            <a:ext cx="6522958" cy="1994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746467"/>
            <a:ext cx="6522958" cy="6546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562484"/>
            <a:ext cx="1701641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562484"/>
            <a:ext cx="2552462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562484"/>
            <a:ext cx="1701641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28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8E7BB1A8-152B-7142-A1D2-B462A61E9AC5}"/>
              </a:ext>
            </a:extLst>
          </p:cNvPr>
          <p:cNvGrpSpPr/>
          <p:nvPr/>
        </p:nvGrpSpPr>
        <p:grpSpPr>
          <a:xfrm>
            <a:off x="350843" y="666861"/>
            <a:ext cx="6774143" cy="307777"/>
            <a:chOff x="350843" y="666861"/>
            <a:chExt cx="6774143" cy="30777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55EA7C1-FDD6-604E-9B51-E9CC1E4E546C}"/>
                </a:ext>
              </a:extLst>
            </p:cNvPr>
            <p:cNvSpPr/>
            <p:nvPr/>
          </p:nvSpPr>
          <p:spPr>
            <a:xfrm>
              <a:off x="350843" y="666861"/>
              <a:ext cx="8368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3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PROJECT</a:t>
              </a:r>
              <a:endParaRPr lang="en-US" sz="13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02E5B96-B314-B146-80F3-3DCEA923A4D2}"/>
                </a:ext>
              </a:extLst>
            </p:cNvPr>
            <p:cNvCxnSpPr>
              <a:cxnSpLocks/>
            </p:cNvCxnSpPr>
            <p:nvPr/>
          </p:nvCxnSpPr>
          <p:spPr>
            <a:xfrm>
              <a:off x="1146175" y="879640"/>
              <a:ext cx="4590806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182E7AF-1409-E241-8EAE-3621196A988D}"/>
                </a:ext>
              </a:extLst>
            </p:cNvPr>
            <p:cNvSpPr/>
            <p:nvPr/>
          </p:nvSpPr>
          <p:spPr>
            <a:xfrm>
              <a:off x="5856451" y="723962"/>
              <a:ext cx="47994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</a:t>
              </a:r>
              <a:endParaRPr lang="en-US" sz="1000" dirty="0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97E7825-D320-7D41-A8B2-B2C4A0252A14}"/>
                </a:ext>
              </a:extLst>
            </p:cNvPr>
            <p:cNvCxnSpPr>
              <a:cxnSpLocks/>
            </p:cNvCxnSpPr>
            <p:nvPr/>
          </p:nvCxnSpPr>
          <p:spPr>
            <a:xfrm>
              <a:off x="6801136" y="879640"/>
              <a:ext cx="32385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F705C5B-5D9E-284D-9C47-F47B4B88EE2F}"/>
                </a:ext>
              </a:extLst>
            </p:cNvPr>
            <p:cNvCxnSpPr>
              <a:cxnSpLocks/>
            </p:cNvCxnSpPr>
            <p:nvPr/>
          </p:nvCxnSpPr>
          <p:spPr>
            <a:xfrm>
              <a:off x="6302661" y="879640"/>
              <a:ext cx="32385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37017CB-50C4-F443-952D-C08E99F38780}"/>
              </a:ext>
            </a:extLst>
          </p:cNvPr>
          <p:cNvGrpSpPr/>
          <p:nvPr/>
        </p:nvGrpSpPr>
        <p:grpSpPr>
          <a:xfrm>
            <a:off x="446199" y="1161692"/>
            <a:ext cx="3276928" cy="2471774"/>
            <a:chOff x="446199" y="1236032"/>
            <a:chExt cx="3276928" cy="247177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E7FE539-2CB5-CA42-9BD2-E36B8423E69E}"/>
                </a:ext>
              </a:extLst>
            </p:cNvPr>
            <p:cNvSpPr/>
            <p:nvPr/>
          </p:nvSpPr>
          <p:spPr>
            <a:xfrm>
              <a:off x="1532221" y="1243712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B156923-BA09-D747-A410-F258A8007896}"/>
                </a:ext>
              </a:extLst>
            </p:cNvPr>
            <p:cNvSpPr/>
            <p:nvPr/>
          </p:nvSpPr>
          <p:spPr>
            <a:xfrm>
              <a:off x="2625397" y="1243721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411E33-F466-AE4F-9BAD-5D9F79A34C5B}"/>
                </a:ext>
              </a:extLst>
            </p:cNvPr>
            <p:cNvSpPr/>
            <p:nvPr/>
          </p:nvSpPr>
          <p:spPr>
            <a:xfrm>
              <a:off x="450431" y="1236032"/>
              <a:ext cx="3269523" cy="2050091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0FA92A1-96DA-6640-9167-DD979E307EBC}"/>
                </a:ext>
              </a:extLst>
            </p:cNvPr>
            <p:cNvSpPr/>
            <p:nvPr/>
          </p:nvSpPr>
          <p:spPr>
            <a:xfrm>
              <a:off x="446199" y="1243712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24BFA51-C967-FA41-9E9D-EEF4E9A1D0DD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53482"/>
              <a:ext cx="3269523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9840345-32A1-5446-BFD8-7FD1EFA0BC75}"/>
                </a:ext>
              </a:extLst>
            </p:cNvPr>
            <p:cNvCxnSpPr>
              <a:cxnSpLocks/>
            </p:cNvCxnSpPr>
            <p:nvPr/>
          </p:nvCxnSpPr>
          <p:spPr>
            <a:xfrm>
              <a:off x="1533600" y="1236032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6C3D4C0-1AD5-8743-AC3E-8222121FC988}"/>
                </a:ext>
              </a:extLst>
            </p:cNvPr>
            <p:cNvCxnSpPr>
              <a:cxnSpLocks/>
            </p:cNvCxnSpPr>
            <p:nvPr/>
          </p:nvCxnSpPr>
          <p:spPr>
            <a:xfrm>
              <a:off x="447254" y="3491906"/>
              <a:ext cx="3269523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F6755BF-5E14-2D44-8FEA-D49D4870B9DD}"/>
                </a:ext>
              </a:extLst>
            </p:cNvPr>
            <p:cNvCxnSpPr>
              <a:cxnSpLocks/>
            </p:cNvCxnSpPr>
            <p:nvPr/>
          </p:nvCxnSpPr>
          <p:spPr>
            <a:xfrm>
              <a:off x="453604" y="3707806"/>
              <a:ext cx="3269523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992059A-4BBF-3740-9C10-B694D7FBE917}"/>
                </a:ext>
              </a:extLst>
            </p:cNvPr>
            <p:cNvCxnSpPr>
              <a:cxnSpLocks/>
            </p:cNvCxnSpPr>
            <p:nvPr/>
          </p:nvCxnSpPr>
          <p:spPr>
            <a:xfrm>
              <a:off x="2622297" y="1236032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B4BF266-B2DF-684B-ABAD-B1216D8210F0}"/>
              </a:ext>
            </a:extLst>
          </p:cNvPr>
          <p:cNvCxnSpPr>
            <a:cxnSpLocks/>
          </p:cNvCxnSpPr>
          <p:nvPr/>
        </p:nvCxnSpPr>
        <p:spPr>
          <a:xfrm flipH="1">
            <a:off x="6696218" y="790575"/>
            <a:ext cx="47482" cy="107950"/>
          </a:xfrm>
          <a:prstGeom prst="line">
            <a:avLst/>
          </a:prstGeom>
          <a:ln w="6350">
            <a:solidFill>
              <a:srgbClr val="999999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3D47F75-9CE9-5E45-A4DE-AECB9B86CDA1}"/>
              </a:ext>
            </a:extLst>
          </p:cNvPr>
          <p:cNvGrpSpPr/>
          <p:nvPr/>
        </p:nvGrpSpPr>
        <p:grpSpPr>
          <a:xfrm>
            <a:off x="3842900" y="1161692"/>
            <a:ext cx="3276928" cy="2471774"/>
            <a:chOff x="446199" y="1236032"/>
            <a:chExt cx="3276928" cy="2471774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7F70B4C-F083-9C4A-93BD-7962D7273B9B}"/>
                </a:ext>
              </a:extLst>
            </p:cNvPr>
            <p:cNvSpPr/>
            <p:nvPr/>
          </p:nvSpPr>
          <p:spPr>
            <a:xfrm>
              <a:off x="1532221" y="1243712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E60E221B-40E5-3841-BBD6-F500CB949E8B}"/>
                </a:ext>
              </a:extLst>
            </p:cNvPr>
            <p:cNvSpPr/>
            <p:nvPr/>
          </p:nvSpPr>
          <p:spPr>
            <a:xfrm>
              <a:off x="2625397" y="1243721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86EEC441-B606-9144-BEBD-D01B1A8F8D77}"/>
                </a:ext>
              </a:extLst>
            </p:cNvPr>
            <p:cNvSpPr/>
            <p:nvPr/>
          </p:nvSpPr>
          <p:spPr>
            <a:xfrm>
              <a:off x="450431" y="1236032"/>
              <a:ext cx="3269523" cy="2050091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E85B2F9-70C0-2D48-8BC2-5C85F1B22934}"/>
                </a:ext>
              </a:extLst>
            </p:cNvPr>
            <p:cNvSpPr/>
            <p:nvPr/>
          </p:nvSpPr>
          <p:spPr>
            <a:xfrm>
              <a:off x="446199" y="1243712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81916AF4-DD16-4848-8E15-381D1B2BC178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53482"/>
              <a:ext cx="3269523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F59430A-54A2-1045-A32B-7293620EE559}"/>
                </a:ext>
              </a:extLst>
            </p:cNvPr>
            <p:cNvCxnSpPr>
              <a:cxnSpLocks/>
            </p:cNvCxnSpPr>
            <p:nvPr/>
          </p:nvCxnSpPr>
          <p:spPr>
            <a:xfrm>
              <a:off x="1533600" y="1236032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3525949A-2B36-0044-884D-16C70099591E}"/>
                </a:ext>
              </a:extLst>
            </p:cNvPr>
            <p:cNvCxnSpPr>
              <a:cxnSpLocks/>
            </p:cNvCxnSpPr>
            <p:nvPr/>
          </p:nvCxnSpPr>
          <p:spPr>
            <a:xfrm>
              <a:off x="447254" y="3491906"/>
              <a:ext cx="3269523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737F6F31-1E30-0044-AB0B-26DC4EEC6FAF}"/>
                </a:ext>
              </a:extLst>
            </p:cNvPr>
            <p:cNvCxnSpPr>
              <a:cxnSpLocks/>
            </p:cNvCxnSpPr>
            <p:nvPr/>
          </p:nvCxnSpPr>
          <p:spPr>
            <a:xfrm>
              <a:off x="453604" y="3707806"/>
              <a:ext cx="3269523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A4958FF-CF24-2B4A-9E6E-0C61E0CBC74C}"/>
                </a:ext>
              </a:extLst>
            </p:cNvPr>
            <p:cNvCxnSpPr>
              <a:cxnSpLocks/>
            </p:cNvCxnSpPr>
            <p:nvPr/>
          </p:nvCxnSpPr>
          <p:spPr>
            <a:xfrm>
              <a:off x="2622297" y="1236032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1687852-0511-0143-9C40-E826B663ABF3}"/>
              </a:ext>
            </a:extLst>
          </p:cNvPr>
          <p:cNvGrpSpPr/>
          <p:nvPr/>
        </p:nvGrpSpPr>
        <p:grpSpPr>
          <a:xfrm>
            <a:off x="443024" y="3956536"/>
            <a:ext cx="3276928" cy="2471774"/>
            <a:chOff x="446199" y="1236032"/>
            <a:chExt cx="3276928" cy="247177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411FAD70-91BF-8D4A-9CB6-64926F2CDD95}"/>
                </a:ext>
              </a:extLst>
            </p:cNvPr>
            <p:cNvSpPr/>
            <p:nvPr/>
          </p:nvSpPr>
          <p:spPr>
            <a:xfrm>
              <a:off x="1532221" y="1243712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DFAFDED6-AC1A-AB40-ACE8-5FD26B8C5D42}"/>
                </a:ext>
              </a:extLst>
            </p:cNvPr>
            <p:cNvSpPr/>
            <p:nvPr/>
          </p:nvSpPr>
          <p:spPr>
            <a:xfrm>
              <a:off x="2625397" y="1243721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BD1C838-B5C9-ED4B-9E8B-6FFC95CD0488}"/>
                </a:ext>
              </a:extLst>
            </p:cNvPr>
            <p:cNvSpPr/>
            <p:nvPr/>
          </p:nvSpPr>
          <p:spPr>
            <a:xfrm>
              <a:off x="450431" y="1236032"/>
              <a:ext cx="3269523" cy="2050091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233B3C95-0808-A742-8F04-49E4E198BC47}"/>
                </a:ext>
              </a:extLst>
            </p:cNvPr>
            <p:cNvSpPr/>
            <p:nvPr/>
          </p:nvSpPr>
          <p:spPr>
            <a:xfrm>
              <a:off x="446199" y="1243712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FE87EFDC-F372-7949-8924-13037396442A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53482"/>
              <a:ext cx="3269523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CEE6F0B-A1C8-E549-8475-0EE0860360A8}"/>
                </a:ext>
              </a:extLst>
            </p:cNvPr>
            <p:cNvCxnSpPr>
              <a:cxnSpLocks/>
            </p:cNvCxnSpPr>
            <p:nvPr/>
          </p:nvCxnSpPr>
          <p:spPr>
            <a:xfrm>
              <a:off x="1533600" y="1236032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3A46815-A5B0-4844-9102-CBAD73B2355D}"/>
                </a:ext>
              </a:extLst>
            </p:cNvPr>
            <p:cNvCxnSpPr>
              <a:cxnSpLocks/>
            </p:cNvCxnSpPr>
            <p:nvPr/>
          </p:nvCxnSpPr>
          <p:spPr>
            <a:xfrm>
              <a:off x="447254" y="3491906"/>
              <a:ext cx="3269523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F9B4EAC-B01A-6740-B6E3-E18700A85585}"/>
                </a:ext>
              </a:extLst>
            </p:cNvPr>
            <p:cNvCxnSpPr>
              <a:cxnSpLocks/>
            </p:cNvCxnSpPr>
            <p:nvPr/>
          </p:nvCxnSpPr>
          <p:spPr>
            <a:xfrm>
              <a:off x="453604" y="3707806"/>
              <a:ext cx="3269523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D20367F5-CB06-234B-B069-BDF0B6713CCB}"/>
                </a:ext>
              </a:extLst>
            </p:cNvPr>
            <p:cNvCxnSpPr>
              <a:cxnSpLocks/>
            </p:cNvCxnSpPr>
            <p:nvPr/>
          </p:nvCxnSpPr>
          <p:spPr>
            <a:xfrm>
              <a:off x="2622297" y="1236032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55C6A6B-27B9-9640-8835-B5ACF917D131}"/>
              </a:ext>
            </a:extLst>
          </p:cNvPr>
          <p:cNvGrpSpPr/>
          <p:nvPr/>
        </p:nvGrpSpPr>
        <p:grpSpPr>
          <a:xfrm>
            <a:off x="3839725" y="3956536"/>
            <a:ext cx="3276928" cy="2471774"/>
            <a:chOff x="446199" y="1236032"/>
            <a:chExt cx="3276928" cy="2471774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50FE99EE-DECC-0F40-918E-4ED9DC70DBF8}"/>
                </a:ext>
              </a:extLst>
            </p:cNvPr>
            <p:cNvSpPr/>
            <p:nvPr/>
          </p:nvSpPr>
          <p:spPr>
            <a:xfrm>
              <a:off x="1532221" y="1243712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67C29B9-FF27-F84F-9791-8F172786006A}"/>
                </a:ext>
              </a:extLst>
            </p:cNvPr>
            <p:cNvSpPr/>
            <p:nvPr/>
          </p:nvSpPr>
          <p:spPr>
            <a:xfrm>
              <a:off x="2625397" y="1243721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060BFCD-ABDE-2743-B1AC-A55970D08A34}"/>
                </a:ext>
              </a:extLst>
            </p:cNvPr>
            <p:cNvSpPr/>
            <p:nvPr/>
          </p:nvSpPr>
          <p:spPr>
            <a:xfrm>
              <a:off x="450431" y="1236032"/>
              <a:ext cx="3269523" cy="2050091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E70F61E-8905-EF40-9CB4-E4289FAE1185}"/>
                </a:ext>
              </a:extLst>
            </p:cNvPr>
            <p:cNvSpPr/>
            <p:nvPr/>
          </p:nvSpPr>
          <p:spPr>
            <a:xfrm>
              <a:off x="446199" y="1243712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BADD1AD0-DF62-6040-8EA3-91991A895FFF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53482"/>
              <a:ext cx="3269523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48CA964-C84B-1147-8F0D-DA008D2E0DE2}"/>
                </a:ext>
              </a:extLst>
            </p:cNvPr>
            <p:cNvCxnSpPr>
              <a:cxnSpLocks/>
            </p:cNvCxnSpPr>
            <p:nvPr/>
          </p:nvCxnSpPr>
          <p:spPr>
            <a:xfrm>
              <a:off x="1533600" y="1236032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CA228E96-EEBE-B64B-8C3A-3B2656139FA9}"/>
                </a:ext>
              </a:extLst>
            </p:cNvPr>
            <p:cNvCxnSpPr>
              <a:cxnSpLocks/>
            </p:cNvCxnSpPr>
            <p:nvPr/>
          </p:nvCxnSpPr>
          <p:spPr>
            <a:xfrm>
              <a:off x="447254" y="3491906"/>
              <a:ext cx="3269523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EBF9DBC3-97F4-8D41-8BA2-FA28A66C89CD}"/>
                </a:ext>
              </a:extLst>
            </p:cNvPr>
            <p:cNvCxnSpPr>
              <a:cxnSpLocks/>
            </p:cNvCxnSpPr>
            <p:nvPr/>
          </p:nvCxnSpPr>
          <p:spPr>
            <a:xfrm>
              <a:off x="453604" y="3707806"/>
              <a:ext cx="3269523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0F6E8CFD-C2FA-BE43-9068-B9308C68FAE3}"/>
                </a:ext>
              </a:extLst>
            </p:cNvPr>
            <p:cNvCxnSpPr>
              <a:cxnSpLocks/>
            </p:cNvCxnSpPr>
            <p:nvPr/>
          </p:nvCxnSpPr>
          <p:spPr>
            <a:xfrm>
              <a:off x="2622297" y="1236032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0DFB7D6F-87C2-C844-832F-626778AA838E}"/>
              </a:ext>
            </a:extLst>
          </p:cNvPr>
          <p:cNvGrpSpPr/>
          <p:nvPr/>
        </p:nvGrpSpPr>
        <p:grpSpPr>
          <a:xfrm>
            <a:off x="446199" y="6749810"/>
            <a:ext cx="3276928" cy="2471774"/>
            <a:chOff x="446199" y="1236032"/>
            <a:chExt cx="3276928" cy="2471774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53671D91-E88B-3A42-9492-F90B57BDBC98}"/>
                </a:ext>
              </a:extLst>
            </p:cNvPr>
            <p:cNvSpPr/>
            <p:nvPr/>
          </p:nvSpPr>
          <p:spPr>
            <a:xfrm>
              <a:off x="1532221" y="1243712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2622DBA6-7E29-1F46-84A5-70ED80A884D2}"/>
                </a:ext>
              </a:extLst>
            </p:cNvPr>
            <p:cNvSpPr/>
            <p:nvPr/>
          </p:nvSpPr>
          <p:spPr>
            <a:xfrm>
              <a:off x="2625397" y="1243721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ED1188E7-5336-6C43-A032-17ED4E4B9254}"/>
                </a:ext>
              </a:extLst>
            </p:cNvPr>
            <p:cNvSpPr/>
            <p:nvPr/>
          </p:nvSpPr>
          <p:spPr>
            <a:xfrm>
              <a:off x="450431" y="1236032"/>
              <a:ext cx="3269523" cy="2050091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C4D75FCD-25F3-DE42-B91E-70E22FD37D39}"/>
                </a:ext>
              </a:extLst>
            </p:cNvPr>
            <p:cNvSpPr/>
            <p:nvPr/>
          </p:nvSpPr>
          <p:spPr>
            <a:xfrm>
              <a:off x="446199" y="1243712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21B40BA1-386E-7648-ADF9-BB4420360223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53482"/>
              <a:ext cx="3269523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C1695410-F131-E745-BA2E-6A6CA067DE87}"/>
                </a:ext>
              </a:extLst>
            </p:cNvPr>
            <p:cNvCxnSpPr>
              <a:cxnSpLocks/>
            </p:cNvCxnSpPr>
            <p:nvPr/>
          </p:nvCxnSpPr>
          <p:spPr>
            <a:xfrm>
              <a:off x="1533600" y="1236032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EFDDD7FB-94E4-094E-BAF8-BDFFF7BF5C05}"/>
                </a:ext>
              </a:extLst>
            </p:cNvPr>
            <p:cNvCxnSpPr>
              <a:cxnSpLocks/>
            </p:cNvCxnSpPr>
            <p:nvPr/>
          </p:nvCxnSpPr>
          <p:spPr>
            <a:xfrm>
              <a:off x="447254" y="3491906"/>
              <a:ext cx="3269523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0033B636-44A0-2846-BA2F-AAA6C375EEC6}"/>
                </a:ext>
              </a:extLst>
            </p:cNvPr>
            <p:cNvCxnSpPr>
              <a:cxnSpLocks/>
            </p:cNvCxnSpPr>
            <p:nvPr/>
          </p:nvCxnSpPr>
          <p:spPr>
            <a:xfrm>
              <a:off x="453604" y="3707806"/>
              <a:ext cx="3269523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AC947FA3-189D-4245-8C02-CEF435F08FCC}"/>
                </a:ext>
              </a:extLst>
            </p:cNvPr>
            <p:cNvCxnSpPr>
              <a:cxnSpLocks/>
            </p:cNvCxnSpPr>
            <p:nvPr/>
          </p:nvCxnSpPr>
          <p:spPr>
            <a:xfrm>
              <a:off x="2622297" y="1236032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6ACC672-1D44-5C49-AEDE-37DE46C7DEBA}"/>
              </a:ext>
            </a:extLst>
          </p:cNvPr>
          <p:cNvGrpSpPr/>
          <p:nvPr/>
        </p:nvGrpSpPr>
        <p:grpSpPr>
          <a:xfrm>
            <a:off x="3842900" y="6749810"/>
            <a:ext cx="3276928" cy="2471774"/>
            <a:chOff x="446199" y="1236032"/>
            <a:chExt cx="3276928" cy="2471774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05DF5D1E-8EA0-3442-9FF0-EEEADA88B5A3}"/>
                </a:ext>
              </a:extLst>
            </p:cNvPr>
            <p:cNvSpPr/>
            <p:nvPr/>
          </p:nvSpPr>
          <p:spPr>
            <a:xfrm>
              <a:off x="1532221" y="1243712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9F0A3A72-1A76-1B40-AAC4-AB5D5FE9F0AC}"/>
                </a:ext>
              </a:extLst>
            </p:cNvPr>
            <p:cNvSpPr/>
            <p:nvPr/>
          </p:nvSpPr>
          <p:spPr>
            <a:xfrm>
              <a:off x="2625397" y="1243721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71C725DC-7002-D145-9E61-1A3BE16FC1C5}"/>
                </a:ext>
              </a:extLst>
            </p:cNvPr>
            <p:cNvSpPr/>
            <p:nvPr/>
          </p:nvSpPr>
          <p:spPr>
            <a:xfrm>
              <a:off x="450431" y="1236032"/>
              <a:ext cx="3269523" cy="2050091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DF24D5EE-2B6B-9249-B370-D8C4CAE7DC2C}"/>
                </a:ext>
              </a:extLst>
            </p:cNvPr>
            <p:cNvSpPr/>
            <p:nvPr/>
          </p:nvSpPr>
          <p:spPr>
            <a:xfrm>
              <a:off x="446199" y="1243712"/>
              <a:ext cx="866928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66E72EC0-2155-784D-B57B-A0E8089AF212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53482"/>
              <a:ext cx="3269523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647B96F3-CA32-4442-A0F2-2F63F95F2056}"/>
                </a:ext>
              </a:extLst>
            </p:cNvPr>
            <p:cNvCxnSpPr>
              <a:cxnSpLocks/>
            </p:cNvCxnSpPr>
            <p:nvPr/>
          </p:nvCxnSpPr>
          <p:spPr>
            <a:xfrm>
              <a:off x="1533600" y="1236032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B9DCA25B-F22D-8243-BD24-2D2A4D53D067}"/>
                </a:ext>
              </a:extLst>
            </p:cNvPr>
            <p:cNvCxnSpPr>
              <a:cxnSpLocks/>
            </p:cNvCxnSpPr>
            <p:nvPr/>
          </p:nvCxnSpPr>
          <p:spPr>
            <a:xfrm>
              <a:off x="447254" y="3491906"/>
              <a:ext cx="3269523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0748C631-399C-D94F-870E-13CC3FC1C009}"/>
                </a:ext>
              </a:extLst>
            </p:cNvPr>
            <p:cNvCxnSpPr>
              <a:cxnSpLocks/>
            </p:cNvCxnSpPr>
            <p:nvPr/>
          </p:nvCxnSpPr>
          <p:spPr>
            <a:xfrm>
              <a:off x="453604" y="3707806"/>
              <a:ext cx="3269523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381CFB22-F6F1-6A4C-A308-85077035DABB}"/>
                </a:ext>
              </a:extLst>
            </p:cNvPr>
            <p:cNvCxnSpPr>
              <a:cxnSpLocks/>
            </p:cNvCxnSpPr>
            <p:nvPr/>
          </p:nvCxnSpPr>
          <p:spPr>
            <a:xfrm>
              <a:off x="2622297" y="1236032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5148C9D-226E-BD44-91B5-88DC6709920B}"/>
              </a:ext>
            </a:extLst>
          </p:cNvPr>
          <p:cNvGrpSpPr/>
          <p:nvPr/>
        </p:nvGrpSpPr>
        <p:grpSpPr>
          <a:xfrm>
            <a:off x="450966" y="9758087"/>
            <a:ext cx="6680932" cy="234365"/>
            <a:chOff x="444054" y="9583612"/>
            <a:chExt cx="6680932" cy="234365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A4F484D-10DB-0B48-BCA0-4E589AC3B31C}"/>
                </a:ext>
              </a:extLst>
            </p:cNvPr>
            <p:cNvSpPr/>
            <p:nvPr/>
          </p:nvSpPr>
          <p:spPr>
            <a:xfrm>
              <a:off x="4256666" y="9587145"/>
              <a:ext cx="286832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ts val="100"/>
                </a:spcBef>
              </a:pPr>
              <a:r>
                <a:rPr lang="en-US" sz="900" spc="-40" dirty="0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Create your free storyboard at </a:t>
              </a:r>
              <a:r>
                <a:rPr lang="en-US" sz="900" spc="-40" dirty="0" err="1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studiobinder.com</a:t>
              </a:r>
              <a:endParaRPr lang="en-US" sz="900" dirty="0">
                <a:solidFill>
                  <a:srgbClr val="8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88" name="Graphic 87">
              <a:extLst>
                <a:ext uri="{FF2B5EF4-FFF2-40B4-BE49-F238E27FC236}">
                  <a16:creationId xmlns:a16="http://schemas.microsoft.com/office/drawing/2014/main" id="{A1F870B6-23C2-D647-AD19-E098DE9BC3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44054" y="9583612"/>
              <a:ext cx="1672900" cy="2327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50698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1456</TotalTime>
  <Words>53</Words>
  <Application>Microsoft Macintosh PowerPoint</Application>
  <PresentationFormat>Custom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</vt:lpstr>
      <vt:lpstr>Open Sans Light</vt:lpstr>
      <vt:lpstr>Open Sans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 ali</dc:creator>
  <cp:lastModifiedBy>shant kiraz</cp:lastModifiedBy>
  <cp:revision>45</cp:revision>
  <cp:lastPrinted>2019-01-04T00:06:36Z</cp:lastPrinted>
  <dcterms:created xsi:type="dcterms:W3CDTF">2018-03-22T02:28:29Z</dcterms:created>
  <dcterms:modified xsi:type="dcterms:W3CDTF">2019-01-04T22:24:18Z</dcterms:modified>
</cp:coreProperties>
</file>